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6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D0D3"/>
    <a:srgbClr val="44BD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72E8EE-3768-4BCB-83F1-0B5722731241}" type="doc">
      <dgm:prSet loTypeId="urn:microsoft.com/office/officeart/2005/8/layout/hChevron3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PT"/>
        </a:p>
      </dgm:t>
    </dgm:pt>
    <dgm:pt modelId="{0481784F-7203-4A32-99E4-40D6A41E3C0E}">
      <dgm:prSet phldrT="[Texto]" custT="1"/>
      <dgm:spPr/>
      <dgm:t>
        <a:bodyPr/>
        <a:lstStyle/>
        <a:p>
          <a:r>
            <a:rPr lang="pt-PT" sz="1300" dirty="0"/>
            <a:t>Conception Clarification</a:t>
          </a:r>
        </a:p>
      </dgm:t>
    </dgm:pt>
    <dgm:pt modelId="{5BE282B8-500A-49FF-88F0-383B5DAF5C8D}" type="parTrans" cxnId="{84AAC662-C2C2-4251-B2DD-EC4F4FCE4B52}">
      <dgm:prSet/>
      <dgm:spPr/>
      <dgm:t>
        <a:bodyPr/>
        <a:lstStyle/>
        <a:p>
          <a:endParaRPr lang="pt-PT"/>
        </a:p>
      </dgm:t>
    </dgm:pt>
    <dgm:pt modelId="{92E6E0A2-7637-4E98-BB66-A64C12DDAC19}" type="sibTrans" cxnId="{84AAC662-C2C2-4251-B2DD-EC4F4FCE4B52}">
      <dgm:prSet/>
      <dgm:spPr/>
      <dgm:t>
        <a:bodyPr/>
        <a:lstStyle/>
        <a:p>
          <a:endParaRPr lang="pt-PT"/>
        </a:p>
      </dgm:t>
    </dgm:pt>
    <dgm:pt modelId="{78C5FC66-76F0-4915-B833-CA6D7CDF24C5}" type="pres">
      <dgm:prSet presAssocID="{1572E8EE-3768-4BCB-83F1-0B5722731241}" presName="Name0" presStyleCnt="0">
        <dgm:presLayoutVars>
          <dgm:dir/>
          <dgm:resizeHandles val="exact"/>
        </dgm:presLayoutVars>
      </dgm:prSet>
      <dgm:spPr/>
    </dgm:pt>
    <dgm:pt modelId="{EDCE6A22-9A00-4A85-9A52-84F76C274B00}" type="pres">
      <dgm:prSet presAssocID="{0481784F-7203-4A32-99E4-40D6A41E3C0E}" presName="parTxOnly" presStyleLbl="node1" presStyleIdx="0" presStyleCnt="1" custScaleX="100000" custScaleY="51753" custLinFactNeighborX="858" custLinFactNeighborY="10716">
        <dgm:presLayoutVars>
          <dgm:bulletEnabled val="1"/>
        </dgm:presLayoutVars>
      </dgm:prSet>
      <dgm:spPr/>
    </dgm:pt>
  </dgm:ptLst>
  <dgm:cxnLst>
    <dgm:cxn modelId="{84AAC662-C2C2-4251-B2DD-EC4F4FCE4B52}" srcId="{1572E8EE-3768-4BCB-83F1-0B5722731241}" destId="{0481784F-7203-4A32-99E4-40D6A41E3C0E}" srcOrd="0" destOrd="0" parTransId="{5BE282B8-500A-49FF-88F0-383B5DAF5C8D}" sibTransId="{92E6E0A2-7637-4E98-BB66-A64C12DDAC19}"/>
    <dgm:cxn modelId="{93C41B90-738A-42A3-9FE8-AB9C0559CFCF}" type="presOf" srcId="{1572E8EE-3768-4BCB-83F1-0B5722731241}" destId="{78C5FC66-76F0-4915-B833-CA6D7CDF24C5}" srcOrd="0" destOrd="0" presId="urn:microsoft.com/office/officeart/2005/8/layout/hChevron3"/>
    <dgm:cxn modelId="{8D7285BA-FA87-40E3-A756-19AAD07CFF1C}" type="presOf" srcId="{0481784F-7203-4A32-99E4-40D6A41E3C0E}" destId="{EDCE6A22-9A00-4A85-9A52-84F76C274B00}" srcOrd="0" destOrd="0" presId="urn:microsoft.com/office/officeart/2005/8/layout/hChevron3"/>
    <dgm:cxn modelId="{C2C796E3-C5C5-4DC4-9B80-F2FD97F4DBD3}" type="presParOf" srcId="{78C5FC66-76F0-4915-B833-CA6D7CDF24C5}" destId="{EDCE6A22-9A00-4A85-9A52-84F76C274B0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72E8EE-3768-4BCB-83F1-0B5722731241}" type="doc">
      <dgm:prSet loTypeId="urn:microsoft.com/office/officeart/2005/8/layout/hChevron3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pt-PT"/>
        </a:p>
      </dgm:t>
    </dgm:pt>
    <dgm:pt modelId="{0481784F-7203-4A32-99E4-40D6A41E3C0E}">
      <dgm:prSet phldrT="[Texto]" custT="1"/>
      <dgm:spPr/>
      <dgm:t>
        <a:bodyPr/>
        <a:lstStyle/>
        <a:p>
          <a:r>
            <a:rPr lang="pt-PT" sz="1300" dirty="0"/>
            <a:t>Specification</a:t>
          </a:r>
        </a:p>
      </dgm:t>
    </dgm:pt>
    <dgm:pt modelId="{5BE282B8-500A-49FF-88F0-383B5DAF5C8D}" type="parTrans" cxnId="{84AAC662-C2C2-4251-B2DD-EC4F4FCE4B52}">
      <dgm:prSet/>
      <dgm:spPr/>
      <dgm:t>
        <a:bodyPr/>
        <a:lstStyle/>
        <a:p>
          <a:endParaRPr lang="pt-PT"/>
        </a:p>
      </dgm:t>
    </dgm:pt>
    <dgm:pt modelId="{92E6E0A2-7637-4E98-BB66-A64C12DDAC19}" type="sibTrans" cxnId="{84AAC662-C2C2-4251-B2DD-EC4F4FCE4B52}">
      <dgm:prSet/>
      <dgm:spPr/>
      <dgm:t>
        <a:bodyPr/>
        <a:lstStyle/>
        <a:p>
          <a:endParaRPr lang="pt-PT"/>
        </a:p>
      </dgm:t>
    </dgm:pt>
    <dgm:pt modelId="{78C5FC66-76F0-4915-B833-CA6D7CDF24C5}" type="pres">
      <dgm:prSet presAssocID="{1572E8EE-3768-4BCB-83F1-0B5722731241}" presName="Name0" presStyleCnt="0">
        <dgm:presLayoutVars>
          <dgm:dir/>
          <dgm:resizeHandles val="exact"/>
        </dgm:presLayoutVars>
      </dgm:prSet>
      <dgm:spPr/>
    </dgm:pt>
    <dgm:pt modelId="{EDCE6A22-9A00-4A85-9A52-84F76C274B00}" type="pres">
      <dgm:prSet presAssocID="{0481784F-7203-4A32-99E4-40D6A41E3C0E}" presName="parTxOnly" presStyleLbl="node1" presStyleIdx="0" presStyleCnt="1" custScaleX="100000" custScaleY="51753" custLinFactNeighborX="-64321" custLinFactNeighborY="-56358">
        <dgm:presLayoutVars>
          <dgm:bulletEnabled val="1"/>
        </dgm:presLayoutVars>
      </dgm:prSet>
      <dgm:spPr/>
    </dgm:pt>
  </dgm:ptLst>
  <dgm:cxnLst>
    <dgm:cxn modelId="{84AAC662-C2C2-4251-B2DD-EC4F4FCE4B52}" srcId="{1572E8EE-3768-4BCB-83F1-0B5722731241}" destId="{0481784F-7203-4A32-99E4-40D6A41E3C0E}" srcOrd="0" destOrd="0" parTransId="{5BE282B8-500A-49FF-88F0-383B5DAF5C8D}" sibTransId="{92E6E0A2-7637-4E98-BB66-A64C12DDAC19}"/>
    <dgm:cxn modelId="{93C41B90-738A-42A3-9FE8-AB9C0559CFCF}" type="presOf" srcId="{1572E8EE-3768-4BCB-83F1-0B5722731241}" destId="{78C5FC66-76F0-4915-B833-CA6D7CDF24C5}" srcOrd="0" destOrd="0" presId="urn:microsoft.com/office/officeart/2005/8/layout/hChevron3"/>
    <dgm:cxn modelId="{8D7285BA-FA87-40E3-A756-19AAD07CFF1C}" type="presOf" srcId="{0481784F-7203-4A32-99E4-40D6A41E3C0E}" destId="{EDCE6A22-9A00-4A85-9A52-84F76C274B00}" srcOrd="0" destOrd="0" presId="urn:microsoft.com/office/officeart/2005/8/layout/hChevron3"/>
    <dgm:cxn modelId="{C2C796E3-C5C5-4DC4-9B80-F2FD97F4DBD3}" type="presParOf" srcId="{78C5FC66-76F0-4915-B833-CA6D7CDF24C5}" destId="{EDCE6A22-9A00-4A85-9A52-84F76C274B0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72E8EE-3768-4BCB-83F1-0B5722731241}" type="doc">
      <dgm:prSet loTypeId="urn:microsoft.com/office/officeart/2005/8/layout/hChevron3" loCatId="process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pt-PT"/>
        </a:p>
      </dgm:t>
    </dgm:pt>
    <dgm:pt modelId="{0481784F-7203-4A32-99E4-40D6A41E3C0E}">
      <dgm:prSet phldrT="[Texto]" custT="1"/>
      <dgm:spPr/>
      <dgm:t>
        <a:bodyPr/>
        <a:lstStyle/>
        <a:p>
          <a:r>
            <a:rPr lang="pt-PT" sz="1300" b="0" i="0" dirty="0"/>
            <a:t>State of the art</a:t>
          </a:r>
          <a:endParaRPr lang="pt-PT" sz="1300" dirty="0"/>
        </a:p>
      </dgm:t>
    </dgm:pt>
    <dgm:pt modelId="{5BE282B8-500A-49FF-88F0-383B5DAF5C8D}" type="parTrans" cxnId="{84AAC662-C2C2-4251-B2DD-EC4F4FCE4B52}">
      <dgm:prSet/>
      <dgm:spPr/>
      <dgm:t>
        <a:bodyPr/>
        <a:lstStyle/>
        <a:p>
          <a:endParaRPr lang="pt-PT"/>
        </a:p>
      </dgm:t>
    </dgm:pt>
    <dgm:pt modelId="{92E6E0A2-7637-4E98-BB66-A64C12DDAC19}" type="sibTrans" cxnId="{84AAC662-C2C2-4251-B2DD-EC4F4FCE4B52}">
      <dgm:prSet/>
      <dgm:spPr/>
      <dgm:t>
        <a:bodyPr/>
        <a:lstStyle/>
        <a:p>
          <a:endParaRPr lang="pt-PT"/>
        </a:p>
      </dgm:t>
    </dgm:pt>
    <dgm:pt modelId="{78C5FC66-76F0-4915-B833-CA6D7CDF24C5}" type="pres">
      <dgm:prSet presAssocID="{1572E8EE-3768-4BCB-83F1-0B5722731241}" presName="Name0" presStyleCnt="0">
        <dgm:presLayoutVars>
          <dgm:dir/>
          <dgm:resizeHandles val="exact"/>
        </dgm:presLayoutVars>
      </dgm:prSet>
      <dgm:spPr/>
    </dgm:pt>
    <dgm:pt modelId="{EDCE6A22-9A00-4A85-9A52-84F76C274B00}" type="pres">
      <dgm:prSet presAssocID="{0481784F-7203-4A32-99E4-40D6A41E3C0E}" presName="parTxOnly" presStyleLbl="node1" presStyleIdx="0" presStyleCnt="1" custScaleX="100000" custScaleY="51753" custLinFactNeighborX="-64321" custLinFactNeighborY="-56358">
        <dgm:presLayoutVars>
          <dgm:bulletEnabled val="1"/>
        </dgm:presLayoutVars>
      </dgm:prSet>
      <dgm:spPr/>
    </dgm:pt>
  </dgm:ptLst>
  <dgm:cxnLst>
    <dgm:cxn modelId="{84AAC662-C2C2-4251-B2DD-EC4F4FCE4B52}" srcId="{1572E8EE-3768-4BCB-83F1-0B5722731241}" destId="{0481784F-7203-4A32-99E4-40D6A41E3C0E}" srcOrd="0" destOrd="0" parTransId="{5BE282B8-500A-49FF-88F0-383B5DAF5C8D}" sibTransId="{92E6E0A2-7637-4E98-BB66-A64C12DDAC19}"/>
    <dgm:cxn modelId="{93C41B90-738A-42A3-9FE8-AB9C0559CFCF}" type="presOf" srcId="{1572E8EE-3768-4BCB-83F1-0B5722731241}" destId="{78C5FC66-76F0-4915-B833-CA6D7CDF24C5}" srcOrd="0" destOrd="0" presId="urn:microsoft.com/office/officeart/2005/8/layout/hChevron3"/>
    <dgm:cxn modelId="{8D7285BA-FA87-40E3-A756-19AAD07CFF1C}" type="presOf" srcId="{0481784F-7203-4A32-99E4-40D6A41E3C0E}" destId="{EDCE6A22-9A00-4A85-9A52-84F76C274B00}" srcOrd="0" destOrd="0" presId="urn:microsoft.com/office/officeart/2005/8/layout/hChevron3"/>
    <dgm:cxn modelId="{C2C796E3-C5C5-4DC4-9B80-F2FD97F4DBD3}" type="presParOf" srcId="{78C5FC66-76F0-4915-B833-CA6D7CDF24C5}" destId="{EDCE6A22-9A00-4A85-9A52-84F76C274B0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CE6A22-9A00-4A85-9A52-84F76C274B00}">
      <dsp:nvSpPr>
        <dsp:cNvPr id="0" name=""/>
        <dsp:cNvSpPr/>
      </dsp:nvSpPr>
      <dsp:spPr>
        <a:xfrm>
          <a:off x="1706" y="84827"/>
          <a:ext cx="1746149" cy="361473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kern="1200" dirty="0"/>
            <a:t>Conception Clarification</a:t>
          </a:r>
        </a:p>
      </dsp:txBody>
      <dsp:txXfrm>
        <a:off x="1706" y="84827"/>
        <a:ext cx="1655781" cy="3614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CE6A22-9A00-4A85-9A52-84F76C274B00}">
      <dsp:nvSpPr>
        <dsp:cNvPr id="0" name=""/>
        <dsp:cNvSpPr/>
      </dsp:nvSpPr>
      <dsp:spPr>
        <a:xfrm>
          <a:off x="0" y="0"/>
          <a:ext cx="2681341" cy="363262"/>
        </a:xfrm>
        <a:prstGeom prst="homePlat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kern="1200" dirty="0"/>
            <a:t>Specification</a:t>
          </a:r>
        </a:p>
      </dsp:txBody>
      <dsp:txXfrm>
        <a:off x="0" y="0"/>
        <a:ext cx="2590526" cy="3632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CE6A22-9A00-4A85-9A52-84F76C274B00}">
      <dsp:nvSpPr>
        <dsp:cNvPr id="0" name=""/>
        <dsp:cNvSpPr/>
      </dsp:nvSpPr>
      <dsp:spPr>
        <a:xfrm>
          <a:off x="0" y="0"/>
          <a:ext cx="2518684" cy="387121"/>
        </a:xfrm>
        <a:prstGeom prst="homePlate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b="0" i="0" kern="1200" dirty="0"/>
            <a:t>State of the art</a:t>
          </a:r>
          <a:endParaRPr lang="pt-PT" sz="1300" kern="1200" dirty="0"/>
        </a:p>
      </dsp:txBody>
      <dsp:txXfrm>
        <a:off x="0" y="0"/>
        <a:ext cx="2421904" cy="387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A4A2-F9F6-4C65-AAF1-F6AA71E77769}" type="datetimeFigureOut">
              <a:rPr lang="pt-PT" smtClean="0"/>
              <a:t>20/05/2020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8B0-7292-43DD-B7F5-8C0F12072D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566408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A4A2-F9F6-4C65-AAF1-F6AA71E77769}" type="datetimeFigureOut">
              <a:rPr lang="pt-PT" smtClean="0"/>
              <a:t>20/05/2020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8B0-7292-43DD-B7F5-8C0F12072D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30326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A4A2-F9F6-4C65-AAF1-F6AA71E77769}" type="datetimeFigureOut">
              <a:rPr lang="pt-PT" smtClean="0"/>
              <a:t>20/05/2020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8B0-7292-43DD-B7F5-8C0F12072D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68890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A4A2-F9F6-4C65-AAF1-F6AA71E77769}" type="datetimeFigureOut">
              <a:rPr lang="pt-PT" smtClean="0"/>
              <a:t>20/05/2020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8B0-7292-43DD-B7F5-8C0F12072D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40757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A4A2-F9F6-4C65-AAF1-F6AA71E77769}" type="datetimeFigureOut">
              <a:rPr lang="pt-PT" smtClean="0"/>
              <a:t>20/05/2020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8B0-7292-43DD-B7F5-8C0F12072D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306320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A4A2-F9F6-4C65-AAF1-F6AA71E77769}" type="datetimeFigureOut">
              <a:rPr lang="pt-PT" smtClean="0"/>
              <a:t>20/05/2020</a:t>
            </a:fld>
            <a:endParaRPr lang="pt-P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8B0-7292-43DD-B7F5-8C0F12072D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5507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A4A2-F9F6-4C65-AAF1-F6AA71E77769}" type="datetimeFigureOut">
              <a:rPr lang="pt-PT" smtClean="0"/>
              <a:t>20/05/2020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8B0-7292-43DD-B7F5-8C0F12072D3D}" type="slidenum">
              <a:rPr lang="pt-PT" smtClean="0"/>
              <a:t>‹nº›</a:t>
            </a:fld>
            <a:endParaRPr lang="pt-P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4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A4A2-F9F6-4C65-AAF1-F6AA71E77769}" type="datetimeFigureOut">
              <a:rPr lang="pt-PT" smtClean="0"/>
              <a:t>20/05/2020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8B0-7292-43DD-B7F5-8C0F12072D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53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A4A2-F9F6-4C65-AAF1-F6AA71E77769}" type="datetimeFigureOut">
              <a:rPr lang="pt-PT" smtClean="0"/>
              <a:t>20/05/2020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8B0-7292-43DD-B7F5-8C0F12072D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54855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A4A2-F9F6-4C65-AAF1-F6AA71E77769}" type="datetimeFigureOut">
              <a:rPr lang="pt-PT" smtClean="0"/>
              <a:t>20/05/2020</a:t>
            </a:fld>
            <a:endParaRPr lang="pt-P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P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8B0-7292-43DD-B7F5-8C0F12072D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9119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689A4A2-F9F6-4C65-AAF1-F6AA71E77769}" type="datetimeFigureOut">
              <a:rPr lang="pt-PT" smtClean="0"/>
              <a:t>20/05/2020</a:t>
            </a:fld>
            <a:endParaRPr lang="pt-P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P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8B0-7292-43DD-B7F5-8C0F12072D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70535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689A4A2-F9F6-4C65-AAF1-F6AA71E77769}" type="datetimeFigureOut">
              <a:rPr lang="pt-PT" smtClean="0"/>
              <a:t>20/05/2020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B5C48B0-7292-43DD-B7F5-8C0F12072D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453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32B061-730A-4E32-9B4F-F2C2AF279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453" y="210343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PT" sz="66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TELE-SCAR </a:t>
            </a:r>
            <a:r>
              <a:rPr lang="pt-PT" sz="6600" b="1" dirty="0">
                <a:solidFill>
                  <a:srgbClr val="4DD0D3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Platform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049C36-1A39-46D1-BD0D-208D28412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0316" y="4126831"/>
            <a:ext cx="5959643" cy="2038099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pt-PT" sz="1800" dirty="0">
                <a:latin typeface="Mongolian Baiti" panose="03000500000000000000" pitchFamily="66" charset="0"/>
                <a:cs typeface="Mongolian Baiti" panose="03000500000000000000" pitchFamily="66" charset="0"/>
              </a:rPr>
              <a:t>TELEMEDICINE AND E-HEALTH</a:t>
            </a:r>
          </a:p>
          <a:p>
            <a:pPr marL="0" indent="0" algn="r">
              <a:buNone/>
            </a:pPr>
            <a:r>
              <a:rPr lang="pt-PT" sz="2000" b="1" dirty="0"/>
              <a:t>Catch 22</a:t>
            </a:r>
          </a:p>
          <a:p>
            <a:pPr marL="0" indent="0" algn="r">
              <a:buNone/>
            </a:pPr>
            <a:r>
              <a:rPr lang="pt-PT" sz="2000" dirty="0"/>
              <a:t>	    Aline dos Santos Silva</a:t>
            </a:r>
          </a:p>
          <a:p>
            <a:pPr marL="0" indent="0" algn="r">
              <a:buNone/>
            </a:pPr>
            <a:r>
              <a:rPr lang="pt-PT" sz="2000" dirty="0"/>
              <a:t>                    Inês Filipa Tavares Alves</a:t>
            </a:r>
          </a:p>
          <a:p>
            <a:pPr marL="0" indent="0" algn="r">
              <a:buNone/>
            </a:pPr>
            <a:r>
              <a:rPr lang="pt-PT" sz="2000" dirty="0"/>
              <a:t>Maria Manuela Tavares Alves</a:t>
            </a:r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70892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32A993-841E-472F-B579-815EC8A07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0538"/>
          </a:xfrm>
        </p:spPr>
        <p:txBody>
          <a:bodyPr/>
          <a:lstStyle/>
          <a:p>
            <a:r>
              <a:rPr lang="pt-PT" dirty="0">
                <a:solidFill>
                  <a:srgbClr val="4DD0D3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Watch Vídeo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82D250-C805-4DEF-BD35-12355E4E5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79571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D90B5D8-D024-4CBC-BD7F-422D92607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71323" y="6630556"/>
            <a:ext cx="1249349" cy="245167"/>
          </a:xfrm>
        </p:spPr>
        <p:txBody>
          <a:bodyPr>
            <a:normAutofit fontScale="92500" lnSpcReduction="10000"/>
          </a:bodyPr>
          <a:lstStyle/>
          <a:p>
            <a:r>
              <a:rPr lang="pt-PT" sz="1200" dirty="0">
                <a:latin typeface="Mongolian Baiti" panose="03000500000000000000" pitchFamily="66" charset="0"/>
                <a:cs typeface="Mongolian Baiti" panose="03000500000000000000" pitchFamily="66" charset="0"/>
              </a:rPr>
              <a:t>April -  May /2020</a:t>
            </a:r>
          </a:p>
        </p:txBody>
      </p:sp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0E82A44E-DA39-46C5-8123-7E31F45DFF7D}"/>
              </a:ext>
            </a:extLst>
          </p:cNvPr>
          <p:cNvCxnSpPr>
            <a:cxnSpLocks/>
          </p:cNvCxnSpPr>
          <p:nvPr/>
        </p:nvCxnSpPr>
        <p:spPr>
          <a:xfrm>
            <a:off x="556591" y="5927689"/>
            <a:ext cx="11078817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Chave Esquerda 5">
            <a:extLst>
              <a:ext uri="{FF2B5EF4-FFF2-40B4-BE49-F238E27FC236}">
                <a16:creationId xmlns:a16="http://schemas.microsoft.com/office/drawing/2014/main" id="{FAC7113E-B148-4895-B66F-56955E4EC97F}"/>
              </a:ext>
            </a:extLst>
          </p:cNvPr>
          <p:cNvSpPr/>
          <p:nvPr/>
        </p:nvSpPr>
        <p:spPr>
          <a:xfrm rot="16200000">
            <a:off x="6016818" y="908601"/>
            <a:ext cx="158361" cy="11078817"/>
          </a:xfrm>
          <a:prstGeom prst="leftBrace">
            <a:avLst>
              <a:gd name="adj1" fmla="val 8333"/>
              <a:gd name="adj2" fmla="val 4949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 sz="1200" dirty="0">
              <a:latin typeface="Mongolian Baiti" panose="03000500000000000000" pitchFamily="66" charset="0"/>
              <a:cs typeface="Mongolian Baiti" panose="03000500000000000000" pitchFamily="66" charset="0"/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7440A85C-9CA6-4AAE-9873-23090F9D5CD0}"/>
              </a:ext>
            </a:extLst>
          </p:cNvPr>
          <p:cNvSpPr txBox="1">
            <a:spLocks/>
          </p:cNvSpPr>
          <p:nvPr/>
        </p:nvSpPr>
        <p:spPr>
          <a:xfrm>
            <a:off x="662514" y="6048679"/>
            <a:ext cx="735497" cy="2415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2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Week 1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EE825EFD-D876-4FD0-B1E5-6577B9B6B001}"/>
              </a:ext>
            </a:extLst>
          </p:cNvPr>
          <p:cNvSpPr txBox="1">
            <a:spLocks/>
          </p:cNvSpPr>
          <p:nvPr/>
        </p:nvSpPr>
        <p:spPr>
          <a:xfrm>
            <a:off x="2498032" y="6075621"/>
            <a:ext cx="735497" cy="2415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2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Week 2</a:t>
            </a: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F1C85303-BD41-457D-882E-D4236FCB3251}"/>
              </a:ext>
            </a:extLst>
          </p:cNvPr>
          <p:cNvSpPr txBox="1">
            <a:spLocks/>
          </p:cNvSpPr>
          <p:nvPr/>
        </p:nvSpPr>
        <p:spPr>
          <a:xfrm>
            <a:off x="4465949" y="6055721"/>
            <a:ext cx="735497" cy="2415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2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Week 3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C80B1E85-603E-4CDC-89FB-36291DD294FA}"/>
              </a:ext>
            </a:extLst>
          </p:cNvPr>
          <p:cNvSpPr txBox="1">
            <a:spLocks/>
          </p:cNvSpPr>
          <p:nvPr/>
        </p:nvSpPr>
        <p:spPr>
          <a:xfrm>
            <a:off x="6433866" y="6048679"/>
            <a:ext cx="735497" cy="2415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2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Week 4</a:t>
            </a:r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id="{F9AEA5B9-3085-49FB-AEAF-E6C4BB23632E}"/>
              </a:ext>
            </a:extLst>
          </p:cNvPr>
          <p:cNvSpPr txBox="1">
            <a:spLocks/>
          </p:cNvSpPr>
          <p:nvPr/>
        </p:nvSpPr>
        <p:spPr>
          <a:xfrm>
            <a:off x="8401783" y="6037150"/>
            <a:ext cx="735497" cy="2415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2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Week 5</a:t>
            </a:r>
          </a:p>
        </p:txBody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C2536108-1689-42BF-90CE-803FBEE92FC6}"/>
              </a:ext>
            </a:extLst>
          </p:cNvPr>
          <p:cNvSpPr txBox="1">
            <a:spLocks/>
          </p:cNvSpPr>
          <p:nvPr/>
        </p:nvSpPr>
        <p:spPr>
          <a:xfrm>
            <a:off x="10237301" y="6055721"/>
            <a:ext cx="735497" cy="2415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2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Week 6</a:t>
            </a: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BFCF5929-84CF-406F-AFD0-73BBE6F5B98B}"/>
              </a:ext>
            </a:extLst>
          </p:cNvPr>
          <p:cNvCxnSpPr>
            <a:cxnSpLocks/>
          </p:cNvCxnSpPr>
          <p:nvPr/>
        </p:nvCxnSpPr>
        <p:spPr>
          <a:xfrm>
            <a:off x="1437860" y="693082"/>
            <a:ext cx="0" cy="52346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16FDEA05-34C2-458D-A20A-01A24BE0E581}"/>
              </a:ext>
            </a:extLst>
          </p:cNvPr>
          <p:cNvCxnSpPr>
            <a:cxnSpLocks/>
          </p:cNvCxnSpPr>
          <p:nvPr/>
        </p:nvCxnSpPr>
        <p:spPr>
          <a:xfrm>
            <a:off x="3233529" y="693078"/>
            <a:ext cx="0" cy="52346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6DF2D8FA-05B7-4BCD-868B-37689B6739AF}"/>
              </a:ext>
            </a:extLst>
          </p:cNvPr>
          <p:cNvCxnSpPr>
            <a:cxnSpLocks/>
          </p:cNvCxnSpPr>
          <p:nvPr/>
        </p:nvCxnSpPr>
        <p:spPr>
          <a:xfrm>
            <a:off x="5221355" y="693078"/>
            <a:ext cx="0" cy="52346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4169B9DE-6D80-46DA-B998-A377FAC768A5}"/>
              </a:ext>
            </a:extLst>
          </p:cNvPr>
          <p:cNvCxnSpPr>
            <a:cxnSpLocks/>
          </p:cNvCxnSpPr>
          <p:nvPr/>
        </p:nvCxnSpPr>
        <p:spPr>
          <a:xfrm>
            <a:off x="7121550" y="693078"/>
            <a:ext cx="0" cy="52346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9CA2F420-0D24-406A-9C27-BE6821C02A38}"/>
              </a:ext>
            </a:extLst>
          </p:cNvPr>
          <p:cNvCxnSpPr>
            <a:cxnSpLocks/>
          </p:cNvCxnSpPr>
          <p:nvPr/>
        </p:nvCxnSpPr>
        <p:spPr>
          <a:xfrm>
            <a:off x="10972798" y="583095"/>
            <a:ext cx="0" cy="52346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D3F3F594-EF70-4B15-8357-78FFE46ADEBF}"/>
              </a:ext>
            </a:extLst>
          </p:cNvPr>
          <p:cNvCxnSpPr>
            <a:cxnSpLocks/>
          </p:cNvCxnSpPr>
          <p:nvPr/>
        </p:nvCxnSpPr>
        <p:spPr>
          <a:xfrm>
            <a:off x="9074708" y="693078"/>
            <a:ext cx="0" cy="52346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Subtítulo 2">
            <a:extLst>
              <a:ext uri="{FF2B5EF4-FFF2-40B4-BE49-F238E27FC236}">
                <a16:creationId xmlns:a16="http://schemas.microsoft.com/office/drawing/2014/main" id="{06B74088-8136-44FB-89A2-247FEB4176A3}"/>
              </a:ext>
            </a:extLst>
          </p:cNvPr>
          <p:cNvSpPr txBox="1">
            <a:spLocks/>
          </p:cNvSpPr>
          <p:nvPr/>
        </p:nvSpPr>
        <p:spPr>
          <a:xfrm>
            <a:off x="1530637" y="686285"/>
            <a:ext cx="1188701" cy="2307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pt-PT" sz="12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Sprint meeting 1 </a:t>
            </a:r>
          </a:p>
          <a:p>
            <a:pPr algn="l">
              <a:spcBef>
                <a:spcPts val="0"/>
              </a:spcBef>
            </a:pPr>
            <a:r>
              <a:rPr lang="pt-PT" sz="12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&amp; test</a:t>
            </a:r>
          </a:p>
        </p:txBody>
      </p:sp>
      <p:sp>
        <p:nvSpPr>
          <p:cNvPr id="25" name="Subtítulo 2">
            <a:extLst>
              <a:ext uri="{FF2B5EF4-FFF2-40B4-BE49-F238E27FC236}">
                <a16:creationId xmlns:a16="http://schemas.microsoft.com/office/drawing/2014/main" id="{AED3C044-7BF9-4F77-83F4-03E5F564BE19}"/>
              </a:ext>
            </a:extLst>
          </p:cNvPr>
          <p:cNvSpPr txBox="1">
            <a:spLocks/>
          </p:cNvSpPr>
          <p:nvPr/>
        </p:nvSpPr>
        <p:spPr>
          <a:xfrm>
            <a:off x="3233529" y="673018"/>
            <a:ext cx="1188701" cy="2307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pt-PT" sz="12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Sprint meeting 2 </a:t>
            </a:r>
          </a:p>
          <a:p>
            <a:pPr algn="l">
              <a:spcBef>
                <a:spcPts val="0"/>
              </a:spcBef>
            </a:pPr>
            <a:r>
              <a:rPr lang="pt-PT" sz="12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&amp; test</a:t>
            </a:r>
          </a:p>
        </p:txBody>
      </p:sp>
      <p:sp>
        <p:nvSpPr>
          <p:cNvPr id="26" name="Subtítulo 2">
            <a:extLst>
              <a:ext uri="{FF2B5EF4-FFF2-40B4-BE49-F238E27FC236}">
                <a16:creationId xmlns:a16="http://schemas.microsoft.com/office/drawing/2014/main" id="{FF125A25-C36A-4AA1-A7EE-A05822902B43}"/>
              </a:ext>
            </a:extLst>
          </p:cNvPr>
          <p:cNvSpPr txBox="1">
            <a:spLocks/>
          </p:cNvSpPr>
          <p:nvPr/>
        </p:nvSpPr>
        <p:spPr>
          <a:xfrm>
            <a:off x="5177605" y="684976"/>
            <a:ext cx="1188701" cy="2307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pt-PT" sz="12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Sprint meeting 3 </a:t>
            </a:r>
          </a:p>
          <a:p>
            <a:pPr algn="l">
              <a:spcBef>
                <a:spcPts val="0"/>
              </a:spcBef>
            </a:pPr>
            <a:r>
              <a:rPr lang="pt-PT" sz="12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&amp; test</a:t>
            </a:r>
          </a:p>
        </p:txBody>
      </p:sp>
      <p:sp>
        <p:nvSpPr>
          <p:cNvPr id="27" name="Subtítulo 2">
            <a:extLst>
              <a:ext uri="{FF2B5EF4-FFF2-40B4-BE49-F238E27FC236}">
                <a16:creationId xmlns:a16="http://schemas.microsoft.com/office/drawing/2014/main" id="{31AFA227-DDB8-4F00-85E5-CDB77A6A225E}"/>
              </a:ext>
            </a:extLst>
          </p:cNvPr>
          <p:cNvSpPr txBox="1">
            <a:spLocks/>
          </p:cNvSpPr>
          <p:nvPr/>
        </p:nvSpPr>
        <p:spPr>
          <a:xfrm>
            <a:off x="7169363" y="684976"/>
            <a:ext cx="1188701" cy="2307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pt-PT" sz="12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Sprint meeting 4 </a:t>
            </a:r>
          </a:p>
          <a:p>
            <a:pPr algn="l">
              <a:spcBef>
                <a:spcPts val="0"/>
              </a:spcBef>
            </a:pPr>
            <a:r>
              <a:rPr lang="pt-PT" sz="12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&amp; test</a:t>
            </a:r>
          </a:p>
        </p:txBody>
      </p:sp>
      <p:sp>
        <p:nvSpPr>
          <p:cNvPr id="28" name="Subtítulo 2">
            <a:extLst>
              <a:ext uri="{FF2B5EF4-FFF2-40B4-BE49-F238E27FC236}">
                <a16:creationId xmlns:a16="http://schemas.microsoft.com/office/drawing/2014/main" id="{52FB5D2A-0D81-4D1E-A4E9-E04A20850735}"/>
              </a:ext>
            </a:extLst>
          </p:cNvPr>
          <p:cNvSpPr txBox="1">
            <a:spLocks/>
          </p:cNvSpPr>
          <p:nvPr/>
        </p:nvSpPr>
        <p:spPr>
          <a:xfrm>
            <a:off x="9102228" y="705600"/>
            <a:ext cx="1188701" cy="2307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pt-PT" sz="12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Sprint meeting 5 </a:t>
            </a:r>
          </a:p>
          <a:p>
            <a:pPr algn="l">
              <a:spcBef>
                <a:spcPts val="0"/>
              </a:spcBef>
            </a:pPr>
            <a:r>
              <a:rPr lang="pt-PT" sz="12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&amp; test</a:t>
            </a:r>
          </a:p>
        </p:txBody>
      </p:sp>
      <p:sp>
        <p:nvSpPr>
          <p:cNvPr id="29" name="Subtítulo 2">
            <a:extLst>
              <a:ext uri="{FF2B5EF4-FFF2-40B4-BE49-F238E27FC236}">
                <a16:creationId xmlns:a16="http://schemas.microsoft.com/office/drawing/2014/main" id="{EDD5F538-AEE5-4038-85C3-FAEEE344B45F}"/>
              </a:ext>
            </a:extLst>
          </p:cNvPr>
          <p:cNvSpPr txBox="1">
            <a:spLocks/>
          </p:cNvSpPr>
          <p:nvPr/>
        </p:nvSpPr>
        <p:spPr>
          <a:xfrm>
            <a:off x="11005357" y="705600"/>
            <a:ext cx="1188701" cy="2307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pt-PT" sz="12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Delivey</a:t>
            </a:r>
          </a:p>
        </p:txBody>
      </p:sp>
      <p:graphicFrame>
        <p:nvGraphicFramePr>
          <p:cNvPr id="30" name="Diagrama 29">
            <a:extLst>
              <a:ext uri="{FF2B5EF4-FFF2-40B4-BE49-F238E27FC236}">
                <a16:creationId xmlns:a16="http://schemas.microsoft.com/office/drawing/2014/main" id="{433087E2-B962-414F-8247-E988E681E1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5329095"/>
              </p:ext>
            </p:extLst>
          </p:nvPr>
        </p:nvGraphicFramePr>
        <p:xfrm>
          <a:off x="509095" y="1205074"/>
          <a:ext cx="1747856" cy="446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3" name="Diagrama 32">
            <a:extLst>
              <a:ext uri="{FF2B5EF4-FFF2-40B4-BE49-F238E27FC236}">
                <a16:creationId xmlns:a16="http://schemas.microsoft.com/office/drawing/2014/main" id="{CFC3DB7A-606B-476F-AC73-BA829F583F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0196699"/>
              </p:ext>
            </p:extLst>
          </p:nvPr>
        </p:nvGraphicFramePr>
        <p:xfrm>
          <a:off x="477387" y="1900764"/>
          <a:ext cx="2683963" cy="363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34" name="Diagrama 33">
            <a:extLst>
              <a:ext uri="{FF2B5EF4-FFF2-40B4-BE49-F238E27FC236}">
                <a16:creationId xmlns:a16="http://schemas.microsoft.com/office/drawing/2014/main" id="{E7ECE4A8-F2ED-4C39-9DEC-37B52CA678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278085"/>
              </p:ext>
            </p:extLst>
          </p:nvPr>
        </p:nvGraphicFramePr>
        <p:xfrm>
          <a:off x="962529" y="2416928"/>
          <a:ext cx="2521147" cy="387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36" name="Seta: Pentágono 35">
            <a:extLst>
              <a:ext uri="{FF2B5EF4-FFF2-40B4-BE49-F238E27FC236}">
                <a16:creationId xmlns:a16="http://schemas.microsoft.com/office/drawing/2014/main" id="{1FE12821-B555-449E-89B3-1A0BC7BD4456}"/>
              </a:ext>
            </a:extLst>
          </p:cNvPr>
          <p:cNvSpPr/>
          <p:nvPr/>
        </p:nvSpPr>
        <p:spPr>
          <a:xfrm>
            <a:off x="3080257" y="2925040"/>
            <a:ext cx="2909510" cy="363232"/>
          </a:xfrm>
          <a:prstGeom prst="homePlat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1300" dirty="0">
                <a:solidFill>
                  <a:schemeClr val="bg1"/>
                </a:solidFill>
                <a:cs typeface="Mongolian Baiti" panose="03000500000000000000" pitchFamily="66" charset="0"/>
              </a:rPr>
              <a:t>Initial System Requirements</a:t>
            </a:r>
          </a:p>
          <a:p>
            <a:endParaRPr lang="pt-PT" dirty="0"/>
          </a:p>
        </p:txBody>
      </p:sp>
      <p:sp>
        <p:nvSpPr>
          <p:cNvPr id="39" name="Seta: Pentágono 38">
            <a:extLst>
              <a:ext uri="{FF2B5EF4-FFF2-40B4-BE49-F238E27FC236}">
                <a16:creationId xmlns:a16="http://schemas.microsoft.com/office/drawing/2014/main" id="{948CE2EE-545B-4229-A744-1F3BEDC448DF}"/>
              </a:ext>
            </a:extLst>
          </p:cNvPr>
          <p:cNvSpPr/>
          <p:nvPr/>
        </p:nvSpPr>
        <p:spPr>
          <a:xfrm>
            <a:off x="5459644" y="3387623"/>
            <a:ext cx="2237870" cy="402151"/>
          </a:xfrm>
          <a:prstGeom prst="homePlat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1300" dirty="0">
                <a:solidFill>
                  <a:schemeClr val="bg1"/>
                </a:solidFill>
                <a:cs typeface="Mongolian Baiti" panose="03000500000000000000" pitchFamily="66" charset="0"/>
              </a:rPr>
              <a:t>Step-by- Step: Outlines</a:t>
            </a:r>
          </a:p>
          <a:p>
            <a:endParaRPr lang="pt-PT" dirty="0"/>
          </a:p>
        </p:txBody>
      </p:sp>
      <p:sp>
        <p:nvSpPr>
          <p:cNvPr id="40" name="Seta: Pentágono 39">
            <a:extLst>
              <a:ext uri="{FF2B5EF4-FFF2-40B4-BE49-F238E27FC236}">
                <a16:creationId xmlns:a16="http://schemas.microsoft.com/office/drawing/2014/main" id="{908C9845-4D32-4C03-8B30-86F959F5D081}"/>
              </a:ext>
            </a:extLst>
          </p:cNvPr>
          <p:cNvSpPr/>
          <p:nvPr/>
        </p:nvSpPr>
        <p:spPr>
          <a:xfrm>
            <a:off x="6433866" y="3884775"/>
            <a:ext cx="2668362" cy="402151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1300" b="1" dirty="0"/>
              <a:t>Expanded Description – Use case</a:t>
            </a:r>
          </a:p>
        </p:txBody>
      </p:sp>
      <p:sp>
        <p:nvSpPr>
          <p:cNvPr id="41" name="Seta: Pentágono 40">
            <a:extLst>
              <a:ext uri="{FF2B5EF4-FFF2-40B4-BE49-F238E27FC236}">
                <a16:creationId xmlns:a16="http://schemas.microsoft.com/office/drawing/2014/main" id="{EEEB6524-517F-4A6D-B65C-5CA379A3450F}"/>
              </a:ext>
            </a:extLst>
          </p:cNvPr>
          <p:cNvSpPr/>
          <p:nvPr/>
        </p:nvSpPr>
        <p:spPr>
          <a:xfrm>
            <a:off x="6801614" y="4439380"/>
            <a:ext cx="3380029" cy="402151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1300" b="1" dirty="0"/>
              <a:t>Activity Diagram/ Package Diagram</a:t>
            </a:r>
          </a:p>
        </p:txBody>
      </p:sp>
      <p:sp>
        <p:nvSpPr>
          <p:cNvPr id="42" name="Seta: Pentágono 41">
            <a:extLst>
              <a:ext uri="{FF2B5EF4-FFF2-40B4-BE49-F238E27FC236}">
                <a16:creationId xmlns:a16="http://schemas.microsoft.com/office/drawing/2014/main" id="{816F4C96-B981-4EAF-9B58-5A5625A50ECA}"/>
              </a:ext>
            </a:extLst>
          </p:cNvPr>
          <p:cNvSpPr/>
          <p:nvPr/>
        </p:nvSpPr>
        <p:spPr>
          <a:xfrm>
            <a:off x="8032985" y="4963604"/>
            <a:ext cx="3011993" cy="402151"/>
          </a:xfrm>
          <a:prstGeom prst="homePlate">
            <a:avLst/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1300" b="1" dirty="0"/>
              <a:t>Deployment of content </a:t>
            </a:r>
          </a:p>
        </p:txBody>
      </p:sp>
      <p:sp>
        <p:nvSpPr>
          <p:cNvPr id="43" name="Subtítulo 2">
            <a:extLst>
              <a:ext uri="{FF2B5EF4-FFF2-40B4-BE49-F238E27FC236}">
                <a16:creationId xmlns:a16="http://schemas.microsoft.com/office/drawing/2014/main" id="{53154E98-5EE5-44D7-A5CA-88676761B753}"/>
              </a:ext>
            </a:extLst>
          </p:cNvPr>
          <p:cNvSpPr txBox="1">
            <a:spLocks/>
          </p:cNvSpPr>
          <p:nvPr/>
        </p:nvSpPr>
        <p:spPr>
          <a:xfrm>
            <a:off x="313238" y="36618"/>
            <a:ext cx="4812200" cy="363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pt-PT" sz="36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SPRINT</a:t>
            </a:r>
            <a:r>
              <a:rPr lang="pt-PT" sz="4000" b="1" dirty="0">
                <a:latin typeface="Mongolian Baiti" panose="03000500000000000000" pitchFamily="66" charset="0"/>
                <a:cs typeface="Mongolian Baiti" panose="03000500000000000000" pitchFamily="66" charset="0"/>
              </a:rPr>
              <a:t> </a:t>
            </a:r>
            <a:r>
              <a:rPr lang="pt-PT" sz="4000" b="1" dirty="0">
                <a:solidFill>
                  <a:srgbClr val="4DD0D3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1084373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63CC01-3A10-4EEF-9D27-9F1A63B59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441" y="2834640"/>
            <a:ext cx="2617591" cy="1188720"/>
          </a:xfrm>
        </p:spPr>
        <p:txBody>
          <a:bodyPr/>
          <a:lstStyle/>
          <a:p>
            <a:r>
              <a:rPr lang="pt-PT" dirty="0">
                <a:solidFill>
                  <a:srgbClr val="4DD0D3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Use case</a:t>
            </a:r>
          </a:p>
        </p:txBody>
      </p:sp>
      <p:pic>
        <p:nvPicPr>
          <p:cNvPr id="5" name="Espaço Reservado para Conteúdo 4" descr="Uma imagem contendo texto, mapa&#10;&#10;Descrição gerada automaticamente">
            <a:extLst>
              <a:ext uri="{FF2B5EF4-FFF2-40B4-BE49-F238E27FC236}">
                <a16:creationId xmlns:a16="http://schemas.microsoft.com/office/drawing/2014/main" id="{1EDC4121-C571-414C-9C22-E1DABB6424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6" y="616242"/>
            <a:ext cx="5564919" cy="5912728"/>
          </a:xfrm>
        </p:spPr>
      </p:pic>
    </p:spTree>
    <p:extLst>
      <p:ext uri="{BB962C8B-B14F-4D97-AF65-F5344CB8AC3E}">
        <p14:creationId xmlns:p14="http://schemas.microsoft.com/office/powerpoint/2010/main" val="1961516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648881-C196-4AFD-AE70-929E72B76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>
                <a:solidFill>
                  <a:srgbClr val="4DD0D3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Mockup</a:t>
            </a:r>
            <a:endParaRPr lang="pt-PT" dirty="0">
              <a:solidFill>
                <a:srgbClr val="4DD0D3"/>
              </a:solidFill>
              <a:latin typeface="Mongolian Baiti" panose="03000500000000000000" pitchFamily="66" charset="0"/>
              <a:cs typeface="Mongolian Baiti" panose="03000500000000000000" pitchFamily="66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ED9CC6-168F-47AC-ABBB-F50EB7DC6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86233120"/>
      </p:ext>
    </p:extLst>
  </p:cSld>
  <p:clrMapOvr>
    <a:masterClrMapping/>
  </p:clrMapOvr>
</p:sld>
</file>

<file path=ppt/theme/theme1.xml><?xml version="1.0" encoding="utf-8"?>
<a:theme xmlns:a="http://schemas.openxmlformats.org/drawingml/2006/main" name="Pacote">
  <a:themeElements>
    <a:clrScheme name="Paco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o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o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TM10001115[[fn=Pacote]]</Template>
  <TotalTime>139</TotalTime>
  <Words>99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Mongolian Baiti</vt:lpstr>
      <vt:lpstr>Pacote</vt:lpstr>
      <vt:lpstr>TELE-SCAR Platform</vt:lpstr>
      <vt:lpstr>Watch Vídeo</vt:lpstr>
      <vt:lpstr>Apresentação do PowerPoint</vt:lpstr>
      <vt:lpstr>Use case</vt:lpstr>
      <vt:lpstr>Mockup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Aline Silva</dc:creator>
  <cp:lastModifiedBy>Aline Silva</cp:lastModifiedBy>
  <cp:revision>11</cp:revision>
  <dcterms:created xsi:type="dcterms:W3CDTF">2020-05-20T16:06:04Z</dcterms:created>
  <dcterms:modified xsi:type="dcterms:W3CDTF">2020-05-20T18:28:10Z</dcterms:modified>
</cp:coreProperties>
</file>